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70" r:id="rId3"/>
    <p:sldId id="257" r:id="rId4"/>
    <p:sldId id="262" r:id="rId5"/>
    <p:sldId id="264" r:id="rId6"/>
    <p:sldId id="261" r:id="rId7"/>
    <p:sldId id="260" r:id="rId8"/>
    <p:sldId id="268" r:id="rId9"/>
    <p:sldId id="258" r:id="rId10"/>
    <p:sldId id="269" r:id="rId11"/>
    <p:sldId id="259" r:id="rId12"/>
    <p:sldId id="263" r:id="rId13"/>
  </p:sldIdLst>
  <p:sldSz cx="6858000" cy="756126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-798" y="-108"/>
      </p:cViewPr>
      <p:guideLst>
        <p:guide orient="horz" pos="238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860" cy="47025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1"/>
            <a:ext cx="3070860" cy="47025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4"/>
            <a:ext cx="3070860" cy="470256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4"/>
            <a:ext cx="3070860" cy="470256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37457"/>
            <a:ext cx="5829300" cy="263243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71415"/>
            <a:ext cx="5143500" cy="18255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02568"/>
            <a:ext cx="1478756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02568"/>
            <a:ext cx="4350544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5756"/>
            <a:ext cx="5632450" cy="35153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720197"/>
            <a:ext cx="5524500" cy="2123610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85067"/>
            <a:ext cx="5915025" cy="314527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60098"/>
            <a:ext cx="5915025" cy="16540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012836"/>
            <a:ext cx="2914650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012836"/>
            <a:ext cx="2914650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02569"/>
            <a:ext cx="5915025" cy="14614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53561"/>
            <a:ext cx="2901255" cy="9084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61962"/>
            <a:ext cx="2901255" cy="4062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53561"/>
            <a:ext cx="2915543" cy="9084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61962"/>
            <a:ext cx="2915543" cy="4062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4084"/>
            <a:ext cx="2211884" cy="17642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088684"/>
            <a:ext cx="3471863" cy="53733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68379"/>
            <a:ext cx="2211884" cy="4202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4084"/>
            <a:ext cx="2211884" cy="176429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088684"/>
            <a:ext cx="3471863" cy="537339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68379"/>
            <a:ext cx="2211884" cy="4202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02569"/>
            <a:ext cx="5915025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12836"/>
            <a:ext cx="5915025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7008173"/>
            <a:ext cx="1543050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7008173"/>
            <a:ext cx="231457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7008173"/>
            <a:ext cx="1543050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>
            <a:extLst>
              <a:ext uri="{FF2B5EF4-FFF2-40B4-BE49-F238E27FC236}">
                <a16:creationId xmlns="" xmlns:a16="http://schemas.microsoft.com/office/drawing/2014/main" id="{3715DEE0-2682-4984-A810-87CC90E9A6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11412"/>
          <a:stretch>
            <a:fillRect/>
          </a:stretch>
        </p:blipFill>
        <p:spPr>
          <a:xfrm>
            <a:off x="1130300" y="2404841"/>
            <a:ext cx="4597400" cy="2380871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855" y="4512240"/>
            <a:ext cx="4804064" cy="79774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00416"/>
            <a:ext cx="6858001" cy="78330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Πώς πλένω τα χέρια μου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1D05591B-6BDC-4043-B08F-70B559636E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9CD2A29A-A2FF-4FC9-B932-935AB1D40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Σκουπίζω τα χέρια μου.</a:t>
            </a:r>
          </a:p>
        </p:txBody>
      </p:sp>
    </p:spTree>
    <p:extLst>
      <p:ext uri="{BB962C8B-B14F-4D97-AF65-F5344CB8AC3E}">
        <p14:creationId xmlns:p14="http://schemas.microsoft.com/office/powerpoint/2010/main" val="347907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4E866A1-38EA-4B7D-AFF7-1E51E06D87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Πετάω το χαρτί στα σκουπίδια.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BAB2845D-86C1-4DD5-A476-E31DE37B11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3495" r="17763" b="3495"/>
          <a:stretch/>
        </p:blipFill>
        <p:spPr>
          <a:xfrm>
            <a:off x="1266372" y="645756"/>
            <a:ext cx="4325256" cy="3951046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16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Τώρα </a:t>
            </a:r>
            <a:r>
              <a:rPr lang="el-GR" sz="1800" b="1" dirty="0"/>
              <a:t>τα χέρια μου είναι </a:t>
            </a:r>
            <a:r>
              <a:rPr lang="el-GR" sz="1800" b="1" dirty="0"/>
              <a:t>και πάλι καθαρά!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4" y="516123"/>
            <a:ext cx="3849687" cy="65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5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AF03336-7B36-4F31-A7C7-E64059299D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Όταν τα χέρια μου είναι βρώμικα, </a:t>
            </a:r>
            <a:r>
              <a:rPr lang="el-GR" sz="1800" b="1" dirty="0" smtClean="0"/>
              <a:t/>
            </a:r>
            <a:br>
              <a:rPr lang="el-GR" sz="1800" b="1" dirty="0" smtClean="0"/>
            </a:br>
            <a:r>
              <a:rPr lang="el-GR" sz="1800" b="1" dirty="0" smtClean="0"/>
              <a:t>πάω </a:t>
            </a:r>
            <a:r>
              <a:rPr lang="el-GR" sz="1800" b="1" dirty="0"/>
              <a:t>στο μπάνιο για να τα πλύνω.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AF0D78EC-C83A-4590-BA9B-F9FADCD18D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>
                <a:solidFill>
                  <a:srgbClr val="FF0000"/>
                </a:solidFill>
              </a:rPr>
              <a:t> </a:t>
            </a:r>
            <a:r>
              <a:rPr lang="el-GR" sz="1800" b="1" dirty="0"/>
              <a:t>Ανοίγω τη βρύση.</a:t>
            </a:r>
          </a:p>
        </p:txBody>
      </p:sp>
    </p:spTree>
    <p:extLst>
      <p:ext uri="{BB962C8B-B14F-4D97-AF65-F5344CB8AC3E}">
        <p14:creationId xmlns:p14="http://schemas.microsoft.com/office/powerpoint/2010/main" val="141126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BF7A9F08-357E-4488-A72D-D7EA1EB32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Βάζω σαπούνι.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787A7CA0-F455-46FA-A94A-71258658B3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645756"/>
            <a:ext cx="5238750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Τρίβω μεταξύ τους τα δάχτυλά μου, </a:t>
            </a:r>
            <a:r>
              <a:rPr lang="el-GR" sz="1800" b="1" dirty="0" smtClean="0"/>
              <a:t/>
            </a:r>
            <a:br>
              <a:rPr lang="el-GR" sz="1800" b="1" dirty="0" smtClean="0"/>
            </a:br>
            <a:r>
              <a:rPr lang="el-GR" sz="1800" b="1" dirty="0" smtClean="0"/>
              <a:t>μέχρι </a:t>
            </a:r>
            <a:r>
              <a:rPr lang="el-GR" sz="1800" b="1" dirty="0"/>
              <a:t>να </a:t>
            </a:r>
            <a:r>
              <a:rPr lang="el-GR" sz="1800" b="1" dirty="0"/>
              <a:t>γίνει σαπουνάδα</a:t>
            </a:r>
            <a:r>
              <a:rPr lang="el-GR" sz="1800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2797437A-8A14-44DC-AF96-64320FE877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645756"/>
            <a:ext cx="5238750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Ξεπλένω </a:t>
            </a:r>
            <a:r>
              <a:rPr lang="el-GR" sz="1800" b="1" dirty="0"/>
              <a:t>τα χέρια μου με νερό, </a:t>
            </a:r>
            <a:r>
              <a:rPr lang="el-GR" sz="1800" b="1" dirty="0" smtClean="0"/>
              <a:t/>
            </a:r>
            <a:br>
              <a:rPr lang="el-GR" sz="1800" b="1" dirty="0" smtClean="0"/>
            </a:br>
            <a:r>
              <a:rPr lang="el-GR" sz="1800" b="1" dirty="0" smtClean="0"/>
              <a:t>μέχρι </a:t>
            </a:r>
            <a:r>
              <a:rPr lang="el-GR" sz="1800" b="1" dirty="0"/>
              <a:t>να φύγει η σαπουνάδα.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DD44059D-1FAE-47B5-BF33-EE98C39D5C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9FEC63CD-B507-4AF4-B47F-53F4BD12F2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Κλείνω </a:t>
            </a:r>
            <a:r>
              <a:rPr lang="el-GR" sz="1800" b="1" dirty="0" smtClean="0"/>
              <a:t>τη βρύση.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149203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ECFDD83-3D3E-472B-B25C-E31086278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5756"/>
            <a:ext cx="5632450" cy="351538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720197"/>
            <a:ext cx="5524500" cy="21236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/>
              <a:t>Παίρνω χαρτί.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61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37</cp:revision>
  <dcterms:created xsi:type="dcterms:W3CDTF">2018-01-30T12:13:28Z</dcterms:created>
  <dcterms:modified xsi:type="dcterms:W3CDTF">2020-02-24T20:06:16Z</dcterms:modified>
</cp:coreProperties>
</file>